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66" r:id="rId2"/>
    <p:sldId id="264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0A58844-9704-4667-8185-A4F169419F25}">
          <p14:sldIdLst>
            <p14:sldId id="266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E2B91-F4DC-43B7-A4E9-CCE265AEF01F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6C8AF-CB68-4437-B292-810948D9C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8708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54683-A1B3-4F78-BE5A-BB4DF412FC9B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9BE59-A277-4519-B12C-DC92D71E4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69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B0DBEA-C1A1-47FD-A16C-A370F218B67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718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02E331-9137-4120-8D3C-2DE7051A59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31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C0136-EAD9-4E0A-8BB2-7F5491D45B2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057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6D92F292-8631-4D97-93F1-DFCF93872B3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543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DFD3D-9F42-4C04-922B-B06A091653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88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14315-3AC9-4EC4-A875-BAB63F68C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2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13CC0-4358-4514-B9DC-1A41054A08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264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1B752-58A5-408C-97FD-80A911AF216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70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724C1-2E6E-41F8-A93F-970DE495FD6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703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54EFE-2328-4E3E-B572-2318F3BB46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7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EE85D-3338-4A2A-A0DD-E853C7B8ADB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75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C19B-C302-4EAA-A8D3-42AE4E510D1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2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CFDB0A-17CB-4C23-8D49-33A3395EC01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39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1066800"/>
            <a:ext cx="9220200" cy="4419600"/>
          </a:xfrm>
          <a:prstGeom prst="rect">
            <a:avLst/>
          </a:prstGeom>
        </p:spPr>
        <p:txBody>
          <a:bodyPr/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b="1" kern="0" smtClean="0"/>
              <a:t>Actividad Inicial- </a:t>
            </a:r>
            <a:r>
              <a:rPr lang="es-ES_tradnl" u="sng" kern="0" smtClean="0"/>
              <a:t>COPY </a:t>
            </a:r>
            <a:r>
              <a:rPr lang="es-ES_tradnl" kern="0" smtClean="0"/>
              <a:t>&amp; answer about yourself: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¿Eres el hijo o la hija de tu madre?—Soy ____________ de mi madre.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¿Eres el sobrino o la sobrina de tu tía? –Soy ________________ de mi tía.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¿Eres el nieto o la nieta de tus abuelos? –Soy _____________ de mis abuelos.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¿Eres el primo o la prima de los hijos de tu tío?—Soy _______________ de los hijos de mi tío.</a:t>
            </a:r>
            <a:endParaRPr lang="es-ES_tradnl" kern="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33400" y="-381000"/>
            <a:ext cx="8001000" cy="83502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sz="3200" kern="0" smtClean="0">
                <a:solidFill>
                  <a:srgbClr val="FF0000"/>
                </a:solidFill>
              </a:rPr>
              <a:t>						</a:t>
            </a:r>
            <a:br>
              <a:rPr lang="en-US" sz="3200" kern="0" smtClean="0">
                <a:solidFill>
                  <a:srgbClr val="FF0000"/>
                </a:solidFill>
              </a:rPr>
            </a:br>
            <a:r>
              <a:rPr lang="en-US" sz="3200" kern="0" smtClean="0">
                <a:solidFill>
                  <a:srgbClr val="FF0000"/>
                </a:solidFill>
              </a:rPr>
              <a:t>Proposito 35b			 14/12/17</a:t>
            </a:r>
            <a:br>
              <a:rPr lang="en-US" sz="3200" kern="0" smtClean="0">
                <a:solidFill>
                  <a:srgbClr val="FF0000"/>
                </a:solidFill>
              </a:rPr>
            </a:br>
            <a:r>
              <a:rPr lang="en-US" sz="2400" i="1" kern="0" smtClean="0">
                <a:solidFill>
                  <a:srgbClr val="00B050"/>
                </a:solidFill>
              </a:rPr>
              <a:t>L.O: to review family vocabulary</a:t>
            </a:r>
            <a:endParaRPr lang="en-US" sz="2400" i="1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316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8600" y="1066800"/>
            <a:ext cx="8915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b="1" kern="0" dirty="0" smtClean="0"/>
              <a:t>TEXTBOOK:</a:t>
            </a:r>
          </a:p>
          <a:p>
            <a:pPr lvl="1"/>
            <a:r>
              <a:rPr lang="en-US" b="1" kern="0" dirty="0" smtClean="0"/>
              <a:t>COPIA</a:t>
            </a:r>
            <a:r>
              <a:rPr lang="en-US" kern="0" dirty="0" smtClean="0"/>
              <a:t> y </a:t>
            </a:r>
            <a:r>
              <a:rPr lang="en-US" kern="0" dirty="0" err="1" smtClean="0"/>
              <a:t>Completa</a:t>
            </a:r>
            <a:r>
              <a:rPr lang="en-US" kern="0" dirty="0" smtClean="0"/>
              <a:t> </a:t>
            </a:r>
            <a:r>
              <a:rPr lang="en-US" u="sng" kern="0" dirty="0" err="1" smtClean="0"/>
              <a:t>Rompecabezas</a:t>
            </a:r>
            <a:r>
              <a:rPr lang="en-US" kern="0" dirty="0" smtClean="0"/>
              <a:t> p. 60</a:t>
            </a:r>
          </a:p>
          <a:p>
            <a:pPr lvl="1"/>
            <a:endParaRPr lang="en-US" kern="0" dirty="0" smtClean="0"/>
          </a:p>
          <a:p>
            <a:r>
              <a:rPr lang="en-US" kern="0" dirty="0" smtClean="0"/>
              <a:t>Work on a draft of your EXTRAORDINARY family tree, if you already have it or when your done, show it to me for corrections.  </a:t>
            </a:r>
            <a:endParaRPr lang="en-US" kern="0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3657600"/>
            <a:ext cx="8001000" cy="5029200"/>
          </a:xfrm>
        </p:spPr>
        <p:txBody>
          <a:bodyPr/>
          <a:lstStyle/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smtClean="0"/>
              <a:t>Workbook </a:t>
            </a:r>
            <a:r>
              <a:rPr lang="en-US" altLang="en-US" dirty="0" err="1" smtClean="0"/>
              <a:t>pagina</a:t>
            </a:r>
            <a:r>
              <a:rPr lang="en-US" altLang="en-US" dirty="0"/>
              <a:t> </a:t>
            </a:r>
            <a:r>
              <a:rPr lang="en-US" altLang="en-US" dirty="0" smtClean="0"/>
              <a:t>2.4</a:t>
            </a:r>
          </a:p>
          <a:p>
            <a:pPr marL="0" indent="0">
              <a:buNone/>
            </a:pPr>
            <a:endParaRPr lang="en-US" altLang="en-US" u="sng" dirty="0">
              <a:solidFill>
                <a:srgbClr val="0070C0"/>
              </a:solidFill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692438" y="4117975"/>
            <a:ext cx="8001000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35b: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74675" y="-381000"/>
            <a:ext cx="8001000" cy="12160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7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27200</TotalTime>
  <Words>128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Profile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          Clase 601 La fecha es el 6 de febrero del 2014</dc:title>
  <dc:creator>Helen Zumaeta</dc:creator>
  <cp:lastModifiedBy>Helen Zumaeta</cp:lastModifiedBy>
  <cp:revision>38</cp:revision>
  <cp:lastPrinted>2017-01-04T15:08:20Z</cp:lastPrinted>
  <dcterms:created xsi:type="dcterms:W3CDTF">2014-02-06T14:27:53Z</dcterms:created>
  <dcterms:modified xsi:type="dcterms:W3CDTF">2017-12-14T20:19:38Z</dcterms:modified>
</cp:coreProperties>
</file>